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56" r:id="rId4"/>
    <p:sldId id="259" r:id="rId5"/>
    <p:sldId id="25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16F66E-5D0F-43F1-B50F-D9CB5F6B628E}"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E22D7-B44E-4051-994B-95496EA436D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16F66E-5D0F-43F1-B50F-D9CB5F6B628E}"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E22D7-B44E-4051-994B-95496EA436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16F66E-5D0F-43F1-B50F-D9CB5F6B628E}"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E22D7-B44E-4051-994B-95496EA436D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16F66E-5D0F-43F1-B50F-D9CB5F6B628E}"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E22D7-B44E-4051-994B-95496EA436D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16F66E-5D0F-43F1-B50F-D9CB5F6B628E}"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E22D7-B44E-4051-994B-95496EA436D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16F66E-5D0F-43F1-B50F-D9CB5F6B628E}" type="datetimeFigureOut">
              <a:rPr lang="en-US" smtClean="0"/>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E22D7-B44E-4051-994B-95496EA436D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16F66E-5D0F-43F1-B50F-D9CB5F6B628E}" type="datetimeFigureOut">
              <a:rPr lang="en-US" smtClean="0"/>
              <a:t>11/10/2014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7E22D7-B44E-4051-994B-95496EA436D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16F66E-5D0F-43F1-B50F-D9CB5F6B628E}" type="datetimeFigureOut">
              <a:rPr lang="en-US" smtClean="0"/>
              <a:t>11/10/2014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7E22D7-B44E-4051-994B-95496EA436D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16F66E-5D0F-43F1-B50F-D9CB5F6B628E}" type="datetimeFigureOut">
              <a:rPr lang="en-US" smtClean="0"/>
              <a:t>11/10/2014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7E22D7-B44E-4051-994B-95496EA436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16F66E-5D0F-43F1-B50F-D9CB5F6B628E}" type="datetimeFigureOut">
              <a:rPr lang="en-US" smtClean="0"/>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E22D7-B44E-4051-994B-95496EA436D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16F66E-5D0F-43F1-B50F-D9CB5F6B628E}" type="datetimeFigureOut">
              <a:rPr lang="en-US" smtClean="0"/>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E22D7-B44E-4051-994B-95496EA436D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16F66E-5D0F-43F1-B50F-D9CB5F6B628E}" type="datetimeFigureOut">
              <a:rPr lang="en-US" smtClean="0"/>
              <a:t>11/10/2014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7E22D7-B44E-4051-994B-95496EA436D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bbc.com/news/uk-england-oxfordshire-25843294"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omgfacts.com/lists/5284/" TargetMode="External"/><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Battle_of_Estaires"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en.wikipedia.org/wiki/Chemical_weapons_in_World_War_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upload.wikimedia.org/wikipedia/commons/thumb/8/88/Englische_Gasbomben.jpg/1024px-Englische_Gasbomben.jpg"/>
          <p:cNvPicPr>
            <a:picLocks noChangeAspect="1" noChangeArrowheads="1"/>
          </p:cNvPicPr>
          <p:nvPr/>
        </p:nvPicPr>
        <p:blipFill>
          <a:blip r:embed="rId2" cstate="print"/>
          <a:srcRect/>
          <a:stretch>
            <a:fillRect/>
          </a:stretch>
        </p:blipFill>
        <p:spPr bwMode="auto">
          <a:xfrm>
            <a:off x="0" y="533400"/>
            <a:ext cx="8836025" cy="562292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French troops wearing the primitive veil respirators"/>
          <p:cNvPicPr>
            <a:picLocks noChangeAspect="1" noChangeArrowheads="1"/>
          </p:cNvPicPr>
          <p:nvPr/>
        </p:nvPicPr>
        <p:blipFill>
          <a:blip r:embed="rId2" cstate="print"/>
          <a:srcRect/>
          <a:stretch>
            <a:fillRect/>
          </a:stretch>
        </p:blipFill>
        <p:spPr bwMode="auto">
          <a:xfrm>
            <a:off x="304800" y="457200"/>
            <a:ext cx="8534400" cy="4800601"/>
          </a:xfrm>
          <a:prstGeom prst="rect">
            <a:avLst/>
          </a:prstGeom>
          <a:noFill/>
        </p:spPr>
      </p:pic>
      <p:sp>
        <p:nvSpPr>
          <p:cNvPr id="3" name="Rectangle 2"/>
          <p:cNvSpPr/>
          <p:nvPr/>
        </p:nvSpPr>
        <p:spPr>
          <a:xfrm>
            <a:off x="381000" y="5226784"/>
            <a:ext cx="8229600" cy="2246769"/>
          </a:xfrm>
          <a:prstGeom prst="rect">
            <a:avLst/>
          </a:prstGeom>
        </p:spPr>
        <p:txBody>
          <a:bodyPr wrap="square">
            <a:spAutoFit/>
          </a:bodyPr>
          <a:lstStyle/>
          <a:p>
            <a:r>
              <a:rPr lang="en-US" sz="2000" dirty="0" smtClean="0"/>
              <a:t>When the Germans launched the first gas attacks in 1915, the allies were desperate to find out what chemicals were used and how they could protect troops in the front line. The War Office called in an Oxford academic to help - a man who was prepared to put his own life at risk to produce the first gas mask.    </a:t>
            </a:r>
            <a:r>
              <a:rPr lang="en-US" sz="2000" dirty="0" smtClean="0">
                <a:hlinkClick r:id="rId3"/>
              </a:rPr>
              <a:t>http://www.bbc.com/news/uk-england-oxfordshire-25843294</a:t>
            </a:r>
            <a:endParaRPr lang="en-US" sz="2000" dirty="0" smtClean="0"/>
          </a:p>
          <a:p>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upload.wikimedia.org/wikipedia/commons/thumb/e/e6/World_War_I%2C_British_soccer_team_with_gas_masks%2C_1916.jpg/1024px-World_War_I%2C_British_soccer_team_with_gas_masks%2C_1916.jpg"/>
          <p:cNvPicPr>
            <a:picLocks noChangeAspect="1" noChangeArrowheads="1"/>
          </p:cNvPicPr>
          <p:nvPr/>
        </p:nvPicPr>
        <p:blipFill>
          <a:blip r:embed="rId2" cstate="print"/>
          <a:srcRect/>
          <a:stretch>
            <a:fillRect/>
          </a:stretch>
        </p:blipFill>
        <p:spPr bwMode="auto">
          <a:xfrm>
            <a:off x="0" y="0"/>
            <a:ext cx="9147447" cy="5241925"/>
          </a:xfrm>
          <a:prstGeom prst="rect">
            <a:avLst/>
          </a:prstGeom>
          <a:noFill/>
        </p:spPr>
      </p:pic>
      <p:sp>
        <p:nvSpPr>
          <p:cNvPr id="6" name="TextBox 5"/>
          <p:cNvSpPr txBox="1"/>
          <p:nvPr/>
        </p:nvSpPr>
        <p:spPr>
          <a:xfrm>
            <a:off x="0" y="5638800"/>
            <a:ext cx="10515600" cy="1477328"/>
          </a:xfrm>
          <a:prstGeom prst="rect">
            <a:avLst/>
          </a:prstGeom>
          <a:noFill/>
        </p:spPr>
        <p:txBody>
          <a:bodyPr wrap="square" rtlCol="0">
            <a:spAutoFit/>
          </a:bodyPr>
          <a:lstStyle/>
          <a:p>
            <a:r>
              <a:rPr lang="en-US" b="1" dirty="0" smtClean="0"/>
              <a:t>Examples of the evolving gas masks. </a:t>
            </a:r>
            <a:r>
              <a:rPr lang="en-US" b="1" dirty="0" smtClean="0"/>
              <a:t>Soldiers had been told to improvise primitive protection, </a:t>
            </a:r>
          </a:p>
          <a:p>
            <a:r>
              <a:rPr lang="en-US" b="1" dirty="0" smtClean="0"/>
              <a:t>including soaking socks in their own urine and tying them around their faces. </a:t>
            </a:r>
            <a:r>
              <a:rPr lang="en-US" dirty="0" smtClean="0">
                <a:hlinkClick r:id="rId3"/>
              </a:rPr>
              <a:t>http://www.omgfacts.com/lists/5284/</a:t>
            </a:r>
            <a:r>
              <a:rPr lang="en-US" dirty="0" smtClean="0"/>
              <a:t>During-World-War-</a:t>
            </a:r>
            <a:endParaRPr lang="en-US" dirty="0" smtClean="0"/>
          </a:p>
          <a:p>
            <a:r>
              <a:rPr lang="en-US" dirty="0" err="1" smtClean="0"/>
              <a:t>Ihomemade</a:t>
            </a:r>
            <a:r>
              <a:rPr lang="en-US" dirty="0" smtClean="0"/>
              <a:t>-gas-masks-were-made-by-peeing-on-a-cloth</a:t>
            </a:r>
          </a:p>
          <a:p>
            <a:endParaRPr lang="en-US" dirty="0"/>
          </a:p>
        </p:txBody>
      </p:sp>
      <p:pic>
        <p:nvPicPr>
          <p:cNvPr id="4102" name="Picture 6" descr="https://encrypted-tbn0.gstatic.com/images?q=tbn:ANd9GcQijcHCc5i56GAqbwSVMgrT8clMxYEj7YooxQUQfLqKpyIoOjVF"/>
          <p:cNvPicPr>
            <a:picLocks noChangeAspect="1" noChangeArrowheads="1"/>
          </p:cNvPicPr>
          <p:nvPr/>
        </p:nvPicPr>
        <p:blipFill>
          <a:blip r:embed="rId4" cstate="print"/>
          <a:srcRect/>
          <a:stretch>
            <a:fillRect/>
          </a:stretch>
        </p:blipFill>
        <p:spPr bwMode="auto">
          <a:xfrm>
            <a:off x="6772275" y="3657600"/>
            <a:ext cx="2371725" cy="19240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upload.wikimedia.org/wikipedia/commons/6/68/Mustard_gas_burns.jpg"/>
          <p:cNvPicPr>
            <a:picLocks noChangeAspect="1" noChangeArrowheads="1"/>
          </p:cNvPicPr>
          <p:nvPr/>
        </p:nvPicPr>
        <p:blipFill>
          <a:blip r:embed="rId2" cstate="print"/>
          <a:srcRect/>
          <a:stretch>
            <a:fillRect/>
          </a:stretch>
        </p:blipFill>
        <p:spPr bwMode="auto">
          <a:xfrm>
            <a:off x="304800" y="0"/>
            <a:ext cx="8382000" cy="5977759"/>
          </a:xfrm>
          <a:prstGeom prst="rect">
            <a:avLst/>
          </a:prstGeom>
          <a:noFill/>
        </p:spPr>
      </p:pic>
      <p:sp>
        <p:nvSpPr>
          <p:cNvPr id="5" name="TextBox 4"/>
          <p:cNvSpPr txBox="1"/>
          <p:nvPr/>
        </p:nvSpPr>
        <p:spPr>
          <a:xfrm>
            <a:off x="1905000" y="6019800"/>
            <a:ext cx="5477140" cy="461665"/>
          </a:xfrm>
          <a:prstGeom prst="rect">
            <a:avLst/>
          </a:prstGeom>
          <a:noFill/>
        </p:spPr>
        <p:txBody>
          <a:bodyPr wrap="none" rtlCol="0">
            <a:spAutoFit/>
          </a:bodyPr>
          <a:lstStyle/>
          <a:p>
            <a:r>
              <a:rPr lang="en-US" sz="2400" b="1" dirty="0" smtClean="0"/>
              <a:t>Canadian Soldier with Mustard Gas Burns</a:t>
            </a:r>
            <a:endParaRPr lang="en-US" sz="2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thumb/d/dc/British_55th_Division_gas_casualties_10_April_1918.jpg/1024px-British_55th_Division_gas_casualties_10_April_1918.jpg"/>
          <p:cNvPicPr>
            <a:picLocks noChangeAspect="1" noChangeArrowheads="1"/>
          </p:cNvPicPr>
          <p:nvPr/>
        </p:nvPicPr>
        <p:blipFill>
          <a:blip r:embed="rId2" cstate="print"/>
          <a:srcRect/>
          <a:stretch>
            <a:fillRect/>
          </a:stretch>
        </p:blipFill>
        <p:spPr bwMode="auto">
          <a:xfrm>
            <a:off x="0" y="228600"/>
            <a:ext cx="9095545" cy="5622925"/>
          </a:xfrm>
          <a:prstGeom prst="rect">
            <a:avLst/>
          </a:prstGeom>
          <a:noFill/>
        </p:spPr>
      </p:pic>
      <p:sp>
        <p:nvSpPr>
          <p:cNvPr id="7" name="TextBox 6"/>
          <p:cNvSpPr txBox="1"/>
          <p:nvPr/>
        </p:nvSpPr>
        <p:spPr>
          <a:xfrm>
            <a:off x="838200" y="5867400"/>
            <a:ext cx="6622197" cy="369332"/>
          </a:xfrm>
          <a:prstGeom prst="rect">
            <a:avLst/>
          </a:prstGeom>
          <a:noFill/>
        </p:spPr>
        <p:txBody>
          <a:bodyPr wrap="none" rtlCol="0">
            <a:spAutoFit/>
          </a:bodyPr>
          <a:lstStyle/>
          <a:p>
            <a:r>
              <a:rPr lang="en-US" b="1" dirty="0" smtClean="0"/>
              <a:t>British troops blinded by tear gas during the </a:t>
            </a:r>
            <a:r>
              <a:rPr lang="en-US" b="1" dirty="0" smtClean="0">
                <a:hlinkClick r:id="rId3" tooltip="Battle of Estaires"/>
              </a:rPr>
              <a:t>Battle of </a:t>
            </a:r>
            <a:r>
              <a:rPr lang="en-US" b="1" dirty="0" err="1" smtClean="0">
                <a:hlinkClick r:id="rId3" tooltip="Battle of Estaires"/>
              </a:rPr>
              <a:t>Estaires</a:t>
            </a:r>
            <a:r>
              <a:rPr lang="en-US" b="1" dirty="0" smtClean="0"/>
              <a:t>, 1918</a:t>
            </a:r>
            <a:endParaRPr lang="en-US" b="1" dirty="0"/>
          </a:p>
        </p:txBody>
      </p:sp>
      <p:sp>
        <p:nvSpPr>
          <p:cNvPr id="8" name="Rectangle 7"/>
          <p:cNvSpPr/>
          <p:nvPr/>
        </p:nvSpPr>
        <p:spPr>
          <a:xfrm>
            <a:off x="685800" y="6211669"/>
            <a:ext cx="7391400" cy="646331"/>
          </a:xfrm>
          <a:prstGeom prst="rect">
            <a:avLst/>
          </a:prstGeom>
        </p:spPr>
        <p:txBody>
          <a:bodyPr wrap="square">
            <a:spAutoFit/>
          </a:bodyPr>
          <a:lstStyle/>
          <a:p>
            <a:r>
              <a:rPr lang="en-US" dirty="0" smtClean="0">
                <a:hlinkClick r:id="rId4"/>
              </a:rPr>
              <a:t>http://en.wikipedia.org/wiki/Chemical_weapons_in_World_War_I</a:t>
            </a:r>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122</Words>
  <Application>Microsoft Office PowerPoint</Application>
  <PresentationFormat>On-screen Show (4:3)</PresentationFormat>
  <Paragraphs>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Company>Dunlap School District 323</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jbrooks</dc:creator>
  <cp:lastModifiedBy>jbrooks</cp:lastModifiedBy>
  <cp:revision>2</cp:revision>
  <dcterms:created xsi:type="dcterms:W3CDTF">2014-11-10T14:15:09Z</dcterms:created>
  <dcterms:modified xsi:type="dcterms:W3CDTF">2014-11-10T15:28:18Z</dcterms:modified>
</cp:coreProperties>
</file>